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735763" cy="9866313"/>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636" autoAdjust="0"/>
    <p:restoredTop sz="94660"/>
  </p:normalViewPr>
  <p:slideViewPr>
    <p:cSldViewPr snapToGrid="0">
      <p:cViewPr varScale="1">
        <p:scale>
          <a:sx n="110" d="100"/>
          <a:sy n="110" d="100"/>
        </p:scale>
        <p:origin x="630"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タイトル 1"/>
          <p:cNvSpPr>
            <a:spLocks noGrp="1"/>
          </p:cNvSpPr>
          <p:nvPr>
            <p:ph type="ctrTitle"/>
          </p:nvPr>
        </p:nvSpPr>
        <p:spPr>
          <a:xfrm>
            <a:off x="1524000" y="1122363"/>
            <a:ext cx="9144000" cy="2387600"/>
          </a:xfrm>
        </p:spPr>
        <p:txBody>
          <a:bodyPr anchor="b"/>
          <a:lstStyle>
            <a:lvl1pPr algn="ctr">
              <a:defRPr sz="6000"/>
            </a:lvl1pPr>
          </a:lstStyle>
          <a:p>
            <a:r>
              <a:rPr kumimoji="1" lang="ja-JP" altLang="en-US"/>
              <a:t>マスター タイトルの書式設定</a:t>
            </a:r>
          </a:p>
        </p:txBody>
      </p:sp>
      <p:sp>
        <p:nvSpPr>
          <p:cNvPr id="3" name="サブタイトル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kumimoji="1" lang="ja-JP" altLang="en-US"/>
              <a:t>マスター サブタイトルの書式設定</a:t>
            </a:r>
          </a:p>
        </p:txBody>
      </p:sp>
      <p:sp>
        <p:nvSpPr>
          <p:cNvPr id="4" name="日付プレースホルダー 3"/>
          <p:cNvSpPr>
            <a:spLocks noGrp="1"/>
          </p:cNvSpPr>
          <p:nvPr>
            <p:ph type="dt" sz="half" idx="10"/>
          </p:nvPr>
        </p:nvSpPr>
        <p:spPr/>
        <p:txBody>
          <a:bodyPr/>
          <a:lstStyle/>
          <a:p>
            <a:fld id="{F7274EC0-DDBC-47ED-93B8-16CF457F54A1}" type="datetimeFigureOut">
              <a:rPr kumimoji="1" lang="ja-JP" altLang="en-US" smtClean="0"/>
              <a:t>2026/8/12</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E52BCACA-F058-4B62-88A3-135CD24FADEF}" type="slidenum">
              <a:rPr kumimoji="1" lang="ja-JP" altLang="en-US" smtClean="0"/>
              <a:t>‹#›</a:t>
            </a:fld>
            <a:endParaRPr kumimoji="1" lang="ja-JP" altLang="en-US"/>
          </a:p>
        </p:txBody>
      </p:sp>
    </p:spTree>
    <p:extLst>
      <p:ext uri="{BB962C8B-B14F-4D97-AF65-F5344CB8AC3E}">
        <p14:creationId xmlns:p14="http://schemas.microsoft.com/office/powerpoint/2010/main" val="38422987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a:t>マスター タイトルの書式設定</a:t>
            </a:r>
          </a:p>
        </p:txBody>
      </p:sp>
      <p:sp>
        <p:nvSpPr>
          <p:cNvPr id="3" name="コンテンツ プレースホルダー 2"/>
          <p:cNvSpPr>
            <a:spLocks noGrp="1"/>
          </p:cNvSpPr>
          <p:nvPr>
            <p:ph idx="1"/>
          </p:nvPr>
        </p:nvSpPr>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p:cNvSpPr>
            <a:spLocks noGrp="1"/>
          </p:cNvSpPr>
          <p:nvPr>
            <p:ph type="dt" sz="half" idx="10"/>
          </p:nvPr>
        </p:nvSpPr>
        <p:spPr/>
        <p:txBody>
          <a:bodyPr/>
          <a:lstStyle/>
          <a:p>
            <a:fld id="{F7274EC0-DDBC-47ED-93B8-16CF457F54A1}" type="datetimeFigureOut">
              <a:rPr kumimoji="1" lang="ja-JP" altLang="en-US" smtClean="0"/>
              <a:t>2026/8/12</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E52BCACA-F058-4B62-88A3-135CD24FADEF}" type="slidenum">
              <a:rPr kumimoji="1" lang="ja-JP" altLang="en-US" smtClean="0"/>
              <a:t>‹#›</a:t>
            </a:fld>
            <a:endParaRPr kumimoji="1" lang="ja-JP" altLang="en-US"/>
          </a:p>
        </p:txBody>
      </p:sp>
    </p:spTree>
    <p:extLst>
      <p:ext uri="{BB962C8B-B14F-4D97-AF65-F5344CB8AC3E}">
        <p14:creationId xmlns:p14="http://schemas.microsoft.com/office/powerpoint/2010/main" val="11437451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831850" y="1709738"/>
            <a:ext cx="10515600" cy="2852737"/>
          </a:xfrm>
        </p:spPr>
        <p:txBody>
          <a:bodyPr anchor="b"/>
          <a:lstStyle>
            <a:lvl1pPr>
              <a:defRPr sz="6000"/>
            </a:lvl1pPr>
          </a:lstStyle>
          <a:p>
            <a:r>
              <a:rPr kumimoji="1" lang="ja-JP" altLang="en-US"/>
              <a:t>マスター タイトルの書式設定</a:t>
            </a:r>
          </a:p>
        </p:txBody>
      </p:sp>
      <p:sp>
        <p:nvSpPr>
          <p:cNvPr id="3" name="テキスト プレースホルダー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kumimoji="1" lang="ja-JP" altLang="en-US"/>
              <a:t>マスター テキストの書式設定</a:t>
            </a:r>
          </a:p>
        </p:txBody>
      </p:sp>
      <p:sp>
        <p:nvSpPr>
          <p:cNvPr id="4" name="日付プレースホルダー 3"/>
          <p:cNvSpPr>
            <a:spLocks noGrp="1"/>
          </p:cNvSpPr>
          <p:nvPr>
            <p:ph type="dt" sz="half" idx="10"/>
          </p:nvPr>
        </p:nvSpPr>
        <p:spPr/>
        <p:txBody>
          <a:bodyPr/>
          <a:lstStyle/>
          <a:p>
            <a:fld id="{F7274EC0-DDBC-47ED-93B8-16CF457F54A1}" type="datetimeFigureOut">
              <a:rPr kumimoji="1" lang="ja-JP" altLang="en-US" smtClean="0"/>
              <a:t>2026/8/12</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E52BCACA-F058-4B62-88A3-135CD24FADEF}" type="slidenum">
              <a:rPr kumimoji="1" lang="ja-JP" altLang="en-US" smtClean="0"/>
              <a:t>‹#›</a:t>
            </a:fld>
            <a:endParaRPr kumimoji="1" lang="ja-JP" altLang="en-US"/>
          </a:p>
        </p:txBody>
      </p:sp>
    </p:spTree>
    <p:extLst>
      <p:ext uri="{BB962C8B-B14F-4D97-AF65-F5344CB8AC3E}">
        <p14:creationId xmlns:p14="http://schemas.microsoft.com/office/powerpoint/2010/main" val="16162282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a:t>マスター タイトルの書式設定</a:t>
            </a:r>
          </a:p>
        </p:txBody>
      </p:sp>
      <p:sp>
        <p:nvSpPr>
          <p:cNvPr id="3" name="コンテンツ プレースホルダー 2"/>
          <p:cNvSpPr>
            <a:spLocks noGrp="1"/>
          </p:cNvSpPr>
          <p:nvPr>
            <p:ph sz="half" idx="1"/>
          </p:nvPr>
        </p:nvSpPr>
        <p:spPr>
          <a:xfrm>
            <a:off x="838200" y="1825625"/>
            <a:ext cx="5181600" cy="4351338"/>
          </a:xfrm>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コンテンツ プレースホルダー 3"/>
          <p:cNvSpPr>
            <a:spLocks noGrp="1"/>
          </p:cNvSpPr>
          <p:nvPr>
            <p:ph sz="half" idx="2"/>
          </p:nvPr>
        </p:nvSpPr>
        <p:spPr>
          <a:xfrm>
            <a:off x="6172200" y="1825625"/>
            <a:ext cx="5181600" cy="4351338"/>
          </a:xfrm>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5" name="日付プレースホルダー 4"/>
          <p:cNvSpPr>
            <a:spLocks noGrp="1"/>
          </p:cNvSpPr>
          <p:nvPr>
            <p:ph type="dt" sz="half" idx="10"/>
          </p:nvPr>
        </p:nvSpPr>
        <p:spPr/>
        <p:txBody>
          <a:bodyPr/>
          <a:lstStyle/>
          <a:p>
            <a:fld id="{F7274EC0-DDBC-47ED-93B8-16CF457F54A1}" type="datetimeFigureOut">
              <a:rPr kumimoji="1" lang="ja-JP" altLang="en-US" smtClean="0"/>
              <a:t>2026/8/12</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E52BCACA-F058-4B62-88A3-135CD24FADEF}" type="slidenum">
              <a:rPr kumimoji="1" lang="ja-JP" altLang="en-US" smtClean="0"/>
              <a:t>‹#›</a:t>
            </a:fld>
            <a:endParaRPr kumimoji="1" lang="ja-JP" altLang="en-US"/>
          </a:p>
        </p:txBody>
      </p:sp>
    </p:spTree>
    <p:extLst>
      <p:ext uri="{BB962C8B-B14F-4D97-AF65-F5344CB8AC3E}">
        <p14:creationId xmlns:p14="http://schemas.microsoft.com/office/powerpoint/2010/main" val="32492749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a:xfrm>
            <a:off x="839788" y="365125"/>
            <a:ext cx="10515600" cy="1325563"/>
          </a:xfrm>
        </p:spPr>
        <p:txBody>
          <a:bodyPr/>
          <a:lstStyle/>
          <a:p>
            <a:r>
              <a:rPr kumimoji="1" lang="ja-JP" altLang="en-US"/>
              <a:t>マスター タイトルの書式設定</a:t>
            </a:r>
          </a:p>
        </p:txBody>
      </p:sp>
      <p:sp>
        <p:nvSpPr>
          <p:cNvPr id="3" name="テキスト プレースホルダー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a:t>マスター テキストの書式設定</a:t>
            </a:r>
          </a:p>
        </p:txBody>
      </p:sp>
      <p:sp>
        <p:nvSpPr>
          <p:cNvPr id="4" name="コンテンツ プレースホルダー 3"/>
          <p:cNvSpPr>
            <a:spLocks noGrp="1"/>
          </p:cNvSpPr>
          <p:nvPr>
            <p:ph sz="half" idx="2"/>
          </p:nvPr>
        </p:nvSpPr>
        <p:spPr>
          <a:xfrm>
            <a:off x="839788" y="2505075"/>
            <a:ext cx="5157787" cy="3684588"/>
          </a:xfrm>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5" name="テキスト プレースホルダー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a:t>マスター テキストの書式設定</a:t>
            </a:r>
          </a:p>
        </p:txBody>
      </p:sp>
      <p:sp>
        <p:nvSpPr>
          <p:cNvPr id="6" name="コンテンツ プレースホルダー 5"/>
          <p:cNvSpPr>
            <a:spLocks noGrp="1"/>
          </p:cNvSpPr>
          <p:nvPr>
            <p:ph sz="quarter" idx="4"/>
          </p:nvPr>
        </p:nvSpPr>
        <p:spPr>
          <a:xfrm>
            <a:off x="6172200" y="2505075"/>
            <a:ext cx="5183188" cy="3684588"/>
          </a:xfrm>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7" name="日付プレースホルダー 6"/>
          <p:cNvSpPr>
            <a:spLocks noGrp="1"/>
          </p:cNvSpPr>
          <p:nvPr>
            <p:ph type="dt" sz="half" idx="10"/>
          </p:nvPr>
        </p:nvSpPr>
        <p:spPr/>
        <p:txBody>
          <a:bodyPr/>
          <a:lstStyle/>
          <a:p>
            <a:fld id="{F7274EC0-DDBC-47ED-93B8-16CF457F54A1}" type="datetimeFigureOut">
              <a:rPr kumimoji="1" lang="ja-JP" altLang="en-US" smtClean="0"/>
              <a:t>2026/8/12</a:t>
            </a:fld>
            <a:endParaRPr kumimoji="1" lang="ja-JP" altLang="en-US"/>
          </a:p>
        </p:txBody>
      </p:sp>
      <p:sp>
        <p:nvSpPr>
          <p:cNvPr id="8" name="フッター プレースホルダー 7"/>
          <p:cNvSpPr>
            <a:spLocks noGrp="1"/>
          </p:cNvSpPr>
          <p:nvPr>
            <p:ph type="ftr" sz="quarter" idx="11"/>
          </p:nvPr>
        </p:nvSpPr>
        <p:spPr/>
        <p:txBody>
          <a:bodyPr/>
          <a:lstStyle/>
          <a:p>
            <a:endParaRPr kumimoji="1" lang="ja-JP" altLang="en-US"/>
          </a:p>
        </p:txBody>
      </p:sp>
      <p:sp>
        <p:nvSpPr>
          <p:cNvPr id="9" name="スライド番号プレースホルダー 8"/>
          <p:cNvSpPr>
            <a:spLocks noGrp="1"/>
          </p:cNvSpPr>
          <p:nvPr>
            <p:ph type="sldNum" sz="quarter" idx="12"/>
          </p:nvPr>
        </p:nvSpPr>
        <p:spPr/>
        <p:txBody>
          <a:bodyPr/>
          <a:lstStyle/>
          <a:p>
            <a:fld id="{E52BCACA-F058-4B62-88A3-135CD24FADEF}" type="slidenum">
              <a:rPr kumimoji="1" lang="ja-JP" altLang="en-US" smtClean="0"/>
              <a:t>‹#›</a:t>
            </a:fld>
            <a:endParaRPr kumimoji="1" lang="ja-JP" altLang="en-US"/>
          </a:p>
        </p:txBody>
      </p:sp>
    </p:spTree>
    <p:extLst>
      <p:ext uri="{BB962C8B-B14F-4D97-AF65-F5344CB8AC3E}">
        <p14:creationId xmlns:p14="http://schemas.microsoft.com/office/powerpoint/2010/main" val="15277053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a:t>マスター タイトルの書式設定</a:t>
            </a:r>
          </a:p>
        </p:txBody>
      </p:sp>
      <p:sp>
        <p:nvSpPr>
          <p:cNvPr id="3" name="日付プレースホルダー 2"/>
          <p:cNvSpPr>
            <a:spLocks noGrp="1"/>
          </p:cNvSpPr>
          <p:nvPr>
            <p:ph type="dt" sz="half" idx="10"/>
          </p:nvPr>
        </p:nvSpPr>
        <p:spPr/>
        <p:txBody>
          <a:bodyPr/>
          <a:lstStyle/>
          <a:p>
            <a:fld id="{F7274EC0-DDBC-47ED-93B8-16CF457F54A1}" type="datetimeFigureOut">
              <a:rPr kumimoji="1" lang="ja-JP" altLang="en-US" smtClean="0"/>
              <a:t>2026/8/12</a:t>
            </a:fld>
            <a:endParaRPr kumimoji="1" lang="ja-JP" altLang="en-US"/>
          </a:p>
        </p:txBody>
      </p:sp>
      <p:sp>
        <p:nvSpPr>
          <p:cNvPr id="4" name="フッター プレースホルダー 3"/>
          <p:cNvSpPr>
            <a:spLocks noGrp="1"/>
          </p:cNvSpPr>
          <p:nvPr>
            <p:ph type="ftr" sz="quarter" idx="11"/>
          </p:nvPr>
        </p:nvSpPr>
        <p:spPr/>
        <p:txBody>
          <a:bodyPr/>
          <a:lstStyle/>
          <a:p>
            <a:endParaRPr kumimoji="1" lang="ja-JP" altLang="en-US"/>
          </a:p>
        </p:txBody>
      </p:sp>
      <p:sp>
        <p:nvSpPr>
          <p:cNvPr id="5" name="スライド番号プレースホルダー 4"/>
          <p:cNvSpPr>
            <a:spLocks noGrp="1"/>
          </p:cNvSpPr>
          <p:nvPr>
            <p:ph type="sldNum" sz="quarter" idx="12"/>
          </p:nvPr>
        </p:nvSpPr>
        <p:spPr/>
        <p:txBody>
          <a:bodyPr/>
          <a:lstStyle/>
          <a:p>
            <a:fld id="{E52BCACA-F058-4B62-88A3-135CD24FADEF}" type="slidenum">
              <a:rPr kumimoji="1" lang="ja-JP" altLang="en-US" smtClean="0"/>
              <a:t>‹#›</a:t>
            </a:fld>
            <a:endParaRPr kumimoji="1" lang="ja-JP" altLang="en-US"/>
          </a:p>
        </p:txBody>
      </p:sp>
    </p:spTree>
    <p:extLst>
      <p:ext uri="{BB962C8B-B14F-4D97-AF65-F5344CB8AC3E}">
        <p14:creationId xmlns:p14="http://schemas.microsoft.com/office/powerpoint/2010/main" val="24495221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日付プレースホルダー 1"/>
          <p:cNvSpPr>
            <a:spLocks noGrp="1"/>
          </p:cNvSpPr>
          <p:nvPr>
            <p:ph type="dt" sz="half" idx="10"/>
          </p:nvPr>
        </p:nvSpPr>
        <p:spPr/>
        <p:txBody>
          <a:bodyPr/>
          <a:lstStyle/>
          <a:p>
            <a:fld id="{F7274EC0-DDBC-47ED-93B8-16CF457F54A1}" type="datetimeFigureOut">
              <a:rPr kumimoji="1" lang="ja-JP" altLang="en-US" smtClean="0"/>
              <a:t>2026/8/12</a:t>
            </a:fld>
            <a:endParaRPr kumimoji="1" lang="ja-JP" altLang="en-US"/>
          </a:p>
        </p:txBody>
      </p:sp>
      <p:sp>
        <p:nvSpPr>
          <p:cNvPr id="3" name="フッター プレースホルダー 2"/>
          <p:cNvSpPr>
            <a:spLocks noGrp="1"/>
          </p:cNvSpPr>
          <p:nvPr>
            <p:ph type="ftr" sz="quarter" idx="11"/>
          </p:nvPr>
        </p:nvSpPr>
        <p:spPr/>
        <p:txBody>
          <a:bodyPr/>
          <a:lstStyle/>
          <a:p>
            <a:endParaRPr kumimoji="1" lang="ja-JP" altLang="en-US"/>
          </a:p>
        </p:txBody>
      </p:sp>
      <p:sp>
        <p:nvSpPr>
          <p:cNvPr id="4" name="スライド番号プレースホルダー 3"/>
          <p:cNvSpPr>
            <a:spLocks noGrp="1"/>
          </p:cNvSpPr>
          <p:nvPr>
            <p:ph type="sldNum" sz="quarter" idx="12"/>
          </p:nvPr>
        </p:nvSpPr>
        <p:spPr/>
        <p:txBody>
          <a:bodyPr/>
          <a:lstStyle/>
          <a:p>
            <a:fld id="{E52BCACA-F058-4B62-88A3-135CD24FADEF}" type="slidenum">
              <a:rPr kumimoji="1" lang="ja-JP" altLang="en-US" smtClean="0"/>
              <a:t>‹#›</a:t>
            </a:fld>
            <a:endParaRPr kumimoji="1" lang="ja-JP" altLang="en-US"/>
          </a:p>
        </p:txBody>
      </p:sp>
    </p:spTree>
    <p:extLst>
      <p:ext uri="{BB962C8B-B14F-4D97-AF65-F5344CB8AC3E}">
        <p14:creationId xmlns:p14="http://schemas.microsoft.com/office/powerpoint/2010/main" val="6864797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839788" y="457200"/>
            <a:ext cx="3932237" cy="1600200"/>
          </a:xfrm>
        </p:spPr>
        <p:txBody>
          <a:bodyPr anchor="b"/>
          <a:lstStyle>
            <a:lvl1pPr>
              <a:defRPr sz="3200"/>
            </a:lvl1pPr>
          </a:lstStyle>
          <a:p>
            <a:r>
              <a:rPr kumimoji="1" lang="ja-JP" altLang="en-US"/>
              <a:t>マスター タイトルの書式設定</a:t>
            </a:r>
          </a:p>
        </p:txBody>
      </p:sp>
      <p:sp>
        <p:nvSpPr>
          <p:cNvPr id="3" name="コンテンツ プレースホルダー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テキスト プレースホルダー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ja-JP" altLang="en-US"/>
              <a:t>マスター テキストの書式設定</a:t>
            </a:r>
          </a:p>
        </p:txBody>
      </p:sp>
      <p:sp>
        <p:nvSpPr>
          <p:cNvPr id="5" name="日付プレースホルダー 4"/>
          <p:cNvSpPr>
            <a:spLocks noGrp="1"/>
          </p:cNvSpPr>
          <p:nvPr>
            <p:ph type="dt" sz="half" idx="10"/>
          </p:nvPr>
        </p:nvSpPr>
        <p:spPr/>
        <p:txBody>
          <a:bodyPr/>
          <a:lstStyle/>
          <a:p>
            <a:fld id="{F7274EC0-DDBC-47ED-93B8-16CF457F54A1}" type="datetimeFigureOut">
              <a:rPr kumimoji="1" lang="ja-JP" altLang="en-US" smtClean="0"/>
              <a:t>2026/8/12</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E52BCACA-F058-4B62-88A3-135CD24FADEF}" type="slidenum">
              <a:rPr kumimoji="1" lang="ja-JP" altLang="en-US" smtClean="0"/>
              <a:t>‹#›</a:t>
            </a:fld>
            <a:endParaRPr kumimoji="1" lang="ja-JP" altLang="en-US"/>
          </a:p>
        </p:txBody>
      </p:sp>
    </p:spTree>
    <p:extLst>
      <p:ext uri="{BB962C8B-B14F-4D97-AF65-F5344CB8AC3E}">
        <p14:creationId xmlns:p14="http://schemas.microsoft.com/office/powerpoint/2010/main" val="14765645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839788" y="457200"/>
            <a:ext cx="3932237" cy="1600200"/>
          </a:xfrm>
        </p:spPr>
        <p:txBody>
          <a:bodyPr anchor="b"/>
          <a:lstStyle>
            <a:lvl1pPr>
              <a:defRPr sz="3200"/>
            </a:lvl1pPr>
          </a:lstStyle>
          <a:p>
            <a:r>
              <a:rPr kumimoji="1" lang="ja-JP" altLang="en-US"/>
              <a:t>マスター タイトルの書式設定</a:t>
            </a:r>
          </a:p>
        </p:txBody>
      </p:sp>
      <p:sp>
        <p:nvSpPr>
          <p:cNvPr id="3" name="図プレースホルダー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kumimoji="1" lang="ja-JP" altLang="en-US"/>
          </a:p>
        </p:txBody>
      </p:sp>
      <p:sp>
        <p:nvSpPr>
          <p:cNvPr id="4" name="テキスト プレースホルダー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ja-JP" altLang="en-US"/>
              <a:t>マスター テキストの書式設定</a:t>
            </a:r>
          </a:p>
        </p:txBody>
      </p:sp>
      <p:sp>
        <p:nvSpPr>
          <p:cNvPr id="5" name="日付プレースホルダー 4"/>
          <p:cNvSpPr>
            <a:spLocks noGrp="1"/>
          </p:cNvSpPr>
          <p:nvPr>
            <p:ph type="dt" sz="half" idx="10"/>
          </p:nvPr>
        </p:nvSpPr>
        <p:spPr/>
        <p:txBody>
          <a:bodyPr/>
          <a:lstStyle/>
          <a:p>
            <a:fld id="{F7274EC0-DDBC-47ED-93B8-16CF457F54A1}" type="datetimeFigureOut">
              <a:rPr kumimoji="1" lang="ja-JP" altLang="en-US" smtClean="0"/>
              <a:t>2026/8/12</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E52BCACA-F058-4B62-88A3-135CD24FADEF}" type="slidenum">
              <a:rPr kumimoji="1" lang="ja-JP" altLang="en-US" smtClean="0"/>
              <a:t>‹#›</a:t>
            </a:fld>
            <a:endParaRPr kumimoji="1" lang="ja-JP" altLang="en-US"/>
          </a:p>
        </p:txBody>
      </p:sp>
    </p:spTree>
    <p:extLst>
      <p:ext uri="{BB962C8B-B14F-4D97-AF65-F5344CB8AC3E}">
        <p14:creationId xmlns:p14="http://schemas.microsoft.com/office/powerpoint/2010/main" val="13630340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a:t>マスター タイトルの書式設定</a:t>
            </a:r>
          </a:p>
        </p:txBody>
      </p:sp>
      <p:sp>
        <p:nvSpPr>
          <p:cNvPr id="3" name="縦書きテキスト プレースホルダー 2"/>
          <p:cNvSpPr>
            <a:spLocks noGrp="1"/>
          </p:cNvSpPr>
          <p:nvPr>
            <p:ph type="body" orient="vert" idx="1"/>
          </p:nvPr>
        </p:nvSpPr>
        <p:spPr/>
        <p:txBody>
          <a:bodyPr vert="eaVert"/>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p:cNvSpPr>
            <a:spLocks noGrp="1"/>
          </p:cNvSpPr>
          <p:nvPr>
            <p:ph type="dt" sz="half" idx="10"/>
          </p:nvPr>
        </p:nvSpPr>
        <p:spPr/>
        <p:txBody>
          <a:bodyPr/>
          <a:lstStyle/>
          <a:p>
            <a:fld id="{F7274EC0-DDBC-47ED-93B8-16CF457F54A1}" type="datetimeFigureOut">
              <a:rPr kumimoji="1" lang="ja-JP" altLang="en-US" smtClean="0"/>
              <a:t>2026/8/12</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E52BCACA-F058-4B62-88A3-135CD24FADEF}" type="slidenum">
              <a:rPr kumimoji="1" lang="ja-JP" altLang="en-US" smtClean="0"/>
              <a:t>‹#›</a:t>
            </a:fld>
            <a:endParaRPr kumimoji="1" lang="ja-JP" altLang="en-US"/>
          </a:p>
        </p:txBody>
      </p:sp>
    </p:spTree>
    <p:extLst>
      <p:ext uri="{BB962C8B-B14F-4D97-AF65-F5344CB8AC3E}">
        <p14:creationId xmlns:p14="http://schemas.microsoft.com/office/powerpoint/2010/main" val="37683537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8724900" y="365125"/>
            <a:ext cx="2628900" cy="5811838"/>
          </a:xfrm>
        </p:spPr>
        <p:txBody>
          <a:bodyPr vert="eaVert"/>
          <a:lstStyle/>
          <a:p>
            <a:r>
              <a:rPr kumimoji="1" lang="ja-JP" altLang="en-US"/>
              <a:t>マスター タイトルの書式設定</a:t>
            </a:r>
          </a:p>
        </p:txBody>
      </p:sp>
      <p:sp>
        <p:nvSpPr>
          <p:cNvPr id="3" name="縦書きテキスト プレースホルダー 2"/>
          <p:cNvSpPr>
            <a:spLocks noGrp="1"/>
          </p:cNvSpPr>
          <p:nvPr>
            <p:ph type="body" orient="vert" idx="1"/>
          </p:nvPr>
        </p:nvSpPr>
        <p:spPr>
          <a:xfrm>
            <a:off x="838200" y="365125"/>
            <a:ext cx="7734300" cy="5811838"/>
          </a:xfrm>
        </p:spPr>
        <p:txBody>
          <a:bodyPr vert="eaVert"/>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p:cNvSpPr>
            <a:spLocks noGrp="1"/>
          </p:cNvSpPr>
          <p:nvPr>
            <p:ph type="dt" sz="half" idx="10"/>
          </p:nvPr>
        </p:nvSpPr>
        <p:spPr/>
        <p:txBody>
          <a:bodyPr/>
          <a:lstStyle/>
          <a:p>
            <a:fld id="{F7274EC0-DDBC-47ED-93B8-16CF457F54A1}" type="datetimeFigureOut">
              <a:rPr kumimoji="1" lang="ja-JP" altLang="en-US" smtClean="0"/>
              <a:t>2026/8/12</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E52BCACA-F058-4B62-88A3-135CD24FADEF}" type="slidenum">
              <a:rPr kumimoji="1" lang="ja-JP" altLang="en-US" smtClean="0"/>
              <a:t>‹#›</a:t>
            </a:fld>
            <a:endParaRPr kumimoji="1" lang="ja-JP" altLang="en-US"/>
          </a:p>
        </p:txBody>
      </p:sp>
    </p:spTree>
    <p:extLst>
      <p:ext uri="{BB962C8B-B14F-4D97-AF65-F5344CB8AC3E}">
        <p14:creationId xmlns:p14="http://schemas.microsoft.com/office/powerpoint/2010/main" val="11307005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タイトル プレースホルダー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kumimoji="1" lang="ja-JP" altLang="en-US"/>
              <a:t>マスター タイトルの書式設定</a:t>
            </a:r>
          </a:p>
        </p:txBody>
      </p:sp>
      <p:sp>
        <p:nvSpPr>
          <p:cNvPr id="3" name="テキスト プレースホルダー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7274EC0-DDBC-47ED-93B8-16CF457F54A1}" type="datetimeFigureOut">
              <a:rPr kumimoji="1" lang="ja-JP" altLang="en-US" smtClean="0"/>
              <a:t>2026/8/12</a:t>
            </a:fld>
            <a:endParaRPr kumimoji="1" lang="ja-JP" altLang="en-US"/>
          </a:p>
        </p:txBody>
      </p:sp>
      <p:sp>
        <p:nvSpPr>
          <p:cNvPr id="5" name="フッター プレースホルダー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kumimoji="1" lang="ja-JP" altLang="en-US"/>
          </a:p>
        </p:txBody>
      </p:sp>
      <p:sp>
        <p:nvSpPr>
          <p:cNvPr id="6" name="スライド番号プレースホルダー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52BCACA-F058-4B62-88A3-135CD24FADEF}" type="slidenum">
              <a:rPr kumimoji="1" lang="ja-JP" altLang="en-US" smtClean="0"/>
              <a:t>‹#›</a:t>
            </a:fld>
            <a:endParaRPr kumimoji="1" lang="ja-JP" altLang="en-US"/>
          </a:p>
        </p:txBody>
      </p:sp>
    </p:spTree>
    <p:extLst>
      <p:ext uri="{BB962C8B-B14F-4D97-AF65-F5344CB8AC3E}">
        <p14:creationId xmlns:p14="http://schemas.microsoft.com/office/powerpoint/2010/main" val="36686663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kumimoji="1"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テキスト ボックス 15"/>
          <p:cNvSpPr txBox="1"/>
          <p:nvPr/>
        </p:nvSpPr>
        <p:spPr>
          <a:xfrm>
            <a:off x="6153150" y="5652728"/>
            <a:ext cx="5381625" cy="954107"/>
          </a:xfrm>
          <a:prstGeom prst="rect">
            <a:avLst/>
          </a:prstGeom>
          <a:ln>
            <a:solidFill>
              <a:schemeClr val="bg1">
                <a:lumMod val="50000"/>
              </a:schemeClr>
            </a:solidFill>
          </a:ln>
        </p:spPr>
        <p:style>
          <a:lnRef idx="2">
            <a:schemeClr val="accent6"/>
          </a:lnRef>
          <a:fillRef idx="1">
            <a:schemeClr val="lt1"/>
          </a:fillRef>
          <a:effectRef idx="0">
            <a:schemeClr val="accent6"/>
          </a:effectRef>
          <a:fontRef idx="minor">
            <a:schemeClr val="dk1"/>
          </a:fontRef>
        </p:style>
        <p:txBody>
          <a:bodyPr wrap="square" rtlCol="0">
            <a:spAutoFit/>
          </a:bodyPr>
          <a:lstStyle/>
          <a:p>
            <a:endParaRPr lang="en-US" altLang="ja-JP" sz="1400" dirty="0"/>
          </a:p>
          <a:p>
            <a:r>
              <a:rPr lang="ja-JP" altLang="en-US" sz="1400" dirty="0"/>
              <a:t>                    　　　〇〇〇〇〇〇〇〇〇〇〇〇〇〇〇〇〇〇〇〇〇〇〇〇〇〇〇〇〇〇〇〇〇〇〇〇〇〇〇〇〇〇〇〇〇〇〇〇〇〇〇〇〇〇〇〇〇〇〇〇〇〇〇〇〇〇〇〇〇〇</a:t>
            </a:r>
            <a:endParaRPr kumimoji="1" lang="ja-JP" altLang="en-US" sz="1400" dirty="0"/>
          </a:p>
        </p:txBody>
      </p:sp>
      <p:sp>
        <p:nvSpPr>
          <p:cNvPr id="15" name="テキスト ボックス 14"/>
          <p:cNvSpPr txBox="1"/>
          <p:nvPr/>
        </p:nvSpPr>
        <p:spPr>
          <a:xfrm>
            <a:off x="523874" y="5652728"/>
            <a:ext cx="5476875" cy="954107"/>
          </a:xfrm>
          <a:prstGeom prst="rect">
            <a:avLst/>
          </a:prstGeom>
          <a:ln>
            <a:solidFill>
              <a:schemeClr val="bg1">
                <a:lumMod val="50000"/>
              </a:schemeClr>
            </a:solidFill>
          </a:ln>
        </p:spPr>
        <p:style>
          <a:lnRef idx="2">
            <a:schemeClr val="accent6"/>
          </a:lnRef>
          <a:fillRef idx="1">
            <a:schemeClr val="lt1"/>
          </a:fillRef>
          <a:effectRef idx="0">
            <a:schemeClr val="accent6"/>
          </a:effectRef>
          <a:fontRef idx="minor">
            <a:schemeClr val="dk1"/>
          </a:fontRef>
        </p:style>
        <p:txBody>
          <a:bodyPr wrap="square" rtlCol="0">
            <a:spAutoFit/>
          </a:bodyPr>
          <a:lstStyle/>
          <a:p>
            <a:endParaRPr lang="en-US" altLang="ja-JP" sz="1400" dirty="0"/>
          </a:p>
          <a:p>
            <a:r>
              <a:rPr lang="ja-JP" altLang="en-US" sz="1400" dirty="0"/>
              <a:t>                    　　　〇〇〇〇〇〇〇〇〇〇〇〇〇〇〇〇〇〇〇〇〇〇〇〇〇〇〇〇〇〇〇〇〇〇〇〇〇〇〇〇〇〇〇〇〇〇〇〇〇〇〇〇〇〇〇〇〇〇〇〇〇〇〇〇〇〇〇〇〇〇</a:t>
            </a:r>
            <a:endParaRPr kumimoji="1" lang="ja-JP" altLang="en-US" sz="1400" dirty="0"/>
          </a:p>
        </p:txBody>
      </p:sp>
      <p:pic>
        <p:nvPicPr>
          <p:cNvPr id="7" name="図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4088" y="266883"/>
            <a:ext cx="3207396" cy="320739"/>
          </a:xfrm>
          <a:prstGeom prst="rect">
            <a:avLst/>
          </a:prstGeom>
        </p:spPr>
      </p:pic>
      <p:sp>
        <p:nvSpPr>
          <p:cNvPr id="9" name="テキスト ボックス 8"/>
          <p:cNvSpPr txBox="1"/>
          <p:nvPr/>
        </p:nvSpPr>
        <p:spPr>
          <a:xfrm>
            <a:off x="523875" y="1269478"/>
            <a:ext cx="1696298" cy="307777"/>
          </a:xfrm>
          <a:prstGeom prst="rect">
            <a:avLst/>
          </a:prstGeom>
          <a:solidFill>
            <a:schemeClr val="bg1">
              <a:lumMod val="65000"/>
            </a:schemeClr>
          </a:solidFill>
          <a:ln>
            <a:noFill/>
          </a:ln>
        </p:spPr>
        <p:style>
          <a:lnRef idx="2">
            <a:schemeClr val="accent4"/>
          </a:lnRef>
          <a:fillRef idx="1">
            <a:schemeClr val="lt1"/>
          </a:fillRef>
          <a:effectRef idx="0">
            <a:schemeClr val="accent4"/>
          </a:effectRef>
          <a:fontRef idx="minor">
            <a:schemeClr val="dk1"/>
          </a:fontRef>
        </p:style>
        <p:txBody>
          <a:bodyPr wrap="none" rtlCol="0">
            <a:spAutoFit/>
          </a:bodyPr>
          <a:lstStyle/>
          <a:p>
            <a:r>
              <a:rPr kumimoji="1" lang="ja-JP" altLang="en-US" sz="1400" dirty="0">
                <a:solidFill>
                  <a:schemeClr val="bg1"/>
                </a:solidFill>
                <a:latin typeface="BIZ UDPゴシック" panose="020B0400000000000000" pitchFamily="50" charset="-128"/>
                <a:ea typeface="BIZ UDPゴシック" panose="020B0400000000000000" pitchFamily="50" charset="-128"/>
              </a:rPr>
              <a:t>背景（課題・ニーズ）</a:t>
            </a:r>
          </a:p>
        </p:txBody>
      </p:sp>
      <p:sp>
        <p:nvSpPr>
          <p:cNvPr id="10" name="テキスト ボックス 9"/>
          <p:cNvSpPr txBox="1"/>
          <p:nvPr/>
        </p:nvSpPr>
        <p:spPr>
          <a:xfrm>
            <a:off x="523875" y="2383036"/>
            <a:ext cx="902811" cy="307777"/>
          </a:xfrm>
          <a:prstGeom prst="rect">
            <a:avLst/>
          </a:prstGeom>
          <a:solidFill>
            <a:schemeClr val="bg1">
              <a:lumMod val="65000"/>
            </a:schemeClr>
          </a:solidFill>
          <a:ln>
            <a:noFill/>
          </a:ln>
        </p:spPr>
        <p:style>
          <a:lnRef idx="2">
            <a:schemeClr val="accent4"/>
          </a:lnRef>
          <a:fillRef idx="1">
            <a:schemeClr val="lt1"/>
          </a:fillRef>
          <a:effectRef idx="0">
            <a:schemeClr val="accent4"/>
          </a:effectRef>
          <a:fontRef idx="minor">
            <a:schemeClr val="dk1"/>
          </a:fontRef>
        </p:style>
        <p:txBody>
          <a:bodyPr wrap="none" rtlCol="0">
            <a:spAutoFit/>
          </a:bodyPr>
          <a:lstStyle/>
          <a:p>
            <a:r>
              <a:rPr kumimoji="1" lang="ja-JP" altLang="en-US" sz="1400">
                <a:solidFill>
                  <a:schemeClr val="bg1"/>
                </a:solidFill>
                <a:latin typeface="BIZ UDPゴシック" panose="020B0400000000000000" pitchFamily="50" charset="-128"/>
                <a:ea typeface="BIZ UDPゴシック" panose="020B0400000000000000" pitchFamily="50" charset="-128"/>
              </a:rPr>
              <a:t>取組内容</a:t>
            </a:r>
            <a:endParaRPr kumimoji="1" lang="ja-JP" altLang="en-US" sz="1400" dirty="0">
              <a:solidFill>
                <a:schemeClr val="bg1"/>
              </a:solidFill>
              <a:latin typeface="BIZ UDPゴシック" panose="020B0400000000000000" pitchFamily="50" charset="-128"/>
              <a:ea typeface="BIZ UDPゴシック" panose="020B0400000000000000" pitchFamily="50" charset="-128"/>
            </a:endParaRPr>
          </a:p>
        </p:txBody>
      </p:sp>
      <p:sp>
        <p:nvSpPr>
          <p:cNvPr id="11" name="テキスト ボックス 10"/>
          <p:cNvSpPr txBox="1"/>
          <p:nvPr/>
        </p:nvSpPr>
        <p:spPr>
          <a:xfrm>
            <a:off x="533400" y="5656538"/>
            <a:ext cx="1585690" cy="307777"/>
          </a:xfrm>
          <a:prstGeom prst="rect">
            <a:avLst/>
          </a:prstGeom>
          <a:solidFill>
            <a:schemeClr val="bg1">
              <a:lumMod val="65000"/>
            </a:schemeClr>
          </a:solidFill>
          <a:ln>
            <a:noFill/>
          </a:ln>
        </p:spPr>
        <p:style>
          <a:lnRef idx="2">
            <a:schemeClr val="accent4"/>
          </a:lnRef>
          <a:fillRef idx="1">
            <a:schemeClr val="lt1"/>
          </a:fillRef>
          <a:effectRef idx="0">
            <a:schemeClr val="accent4"/>
          </a:effectRef>
          <a:fontRef idx="minor">
            <a:schemeClr val="dk1"/>
          </a:fontRef>
        </p:style>
        <p:txBody>
          <a:bodyPr wrap="none" rtlCol="0">
            <a:spAutoFit/>
          </a:bodyPr>
          <a:lstStyle/>
          <a:p>
            <a:r>
              <a:rPr kumimoji="1" lang="ja-JP" altLang="en-US" sz="1400" dirty="0">
                <a:solidFill>
                  <a:schemeClr val="bg1"/>
                </a:solidFill>
                <a:latin typeface="BIZ UDPゴシック" panose="020B0400000000000000" pitchFamily="50" charset="-128"/>
                <a:ea typeface="BIZ UDPゴシック" panose="020B0400000000000000" pitchFamily="50" charset="-128"/>
              </a:rPr>
              <a:t>やってみての効果</a:t>
            </a:r>
          </a:p>
        </p:txBody>
      </p:sp>
      <p:sp>
        <p:nvSpPr>
          <p:cNvPr id="12" name="テキスト ボックス 11"/>
          <p:cNvSpPr txBox="1"/>
          <p:nvPr/>
        </p:nvSpPr>
        <p:spPr>
          <a:xfrm>
            <a:off x="6153150" y="5656538"/>
            <a:ext cx="1531188" cy="307777"/>
          </a:xfrm>
          <a:prstGeom prst="rect">
            <a:avLst/>
          </a:prstGeom>
          <a:solidFill>
            <a:schemeClr val="bg1">
              <a:lumMod val="65000"/>
            </a:schemeClr>
          </a:solidFill>
          <a:ln>
            <a:noFill/>
          </a:ln>
        </p:spPr>
        <p:style>
          <a:lnRef idx="2">
            <a:schemeClr val="accent4"/>
          </a:lnRef>
          <a:fillRef idx="1">
            <a:schemeClr val="lt1"/>
          </a:fillRef>
          <a:effectRef idx="0">
            <a:schemeClr val="accent4"/>
          </a:effectRef>
          <a:fontRef idx="minor">
            <a:schemeClr val="dk1"/>
          </a:fontRef>
        </p:style>
        <p:txBody>
          <a:bodyPr wrap="none" rtlCol="0">
            <a:spAutoFit/>
          </a:bodyPr>
          <a:lstStyle/>
          <a:p>
            <a:r>
              <a:rPr kumimoji="1" lang="ja-JP" altLang="en-US" sz="1400" dirty="0">
                <a:solidFill>
                  <a:schemeClr val="bg1"/>
                </a:solidFill>
                <a:latin typeface="BIZ UDPゴシック" panose="020B0400000000000000" pitchFamily="50" charset="-128"/>
                <a:ea typeface="BIZ UDPゴシック" panose="020B0400000000000000" pitchFamily="50" charset="-128"/>
              </a:rPr>
              <a:t>今後の目標・展望</a:t>
            </a:r>
          </a:p>
        </p:txBody>
      </p:sp>
      <p:sp>
        <p:nvSpPr>
          <p:cNvPr id="2" name="テキスト ボックス 1"/>
          <p:cNvSpPr txBox="1"/>
          <p:nvPr/>
        </p:nvSpPr>
        <p:spPr>
          <a:xfrm>
            <a:off x="523875" y="1577255"/>
            <a:ext cx="11010900" cy="738664"/>
          </a:xfrm>
          <a:prstGeom prst="rect">
            <a:avLst/>
          </a:prstGeom>
          <a:ln>
            <a:solidFill>
              <a:schemeClr val="bg1">
                <a:lumMod val="50000"/>
              </a:schemeClr>
            </a:solidFill>
          </a:ln>
        </p:spPr>
        <p:style>
          <a:lnRef idx="2">
            <a:schemeClr val="accent6"/>
          </a:lnRef>
          <a:fillRef idx="1">
            <a:schemeClr val="lt1"/>
          </a:fillRef>
          <a:effectRef idx="0">
            <a:schemeClr val="accent6"/>
          </a:effectRef>
          <a:fontRef idx="minor">
            <a:schemeClr val="dk1"/>
          </a:fontRef>
        </p:style>
        <p:txBody>
          <a:bodyPr wrap="square" rtlCol="0">
            <a:spAutoFit/>
          </a:bodyPr>
          <a:lstStyle/>
          <a:p>
            <a:r>
              <a:rPr lang="ja-JP" altLang="en-US" sz="1400" dirty="0"/>
              <a:t>〇〇〇〇〇〇〇〇〇〇〇〇〇〇〇〇〇〇〇〇〇〇〇〇〇〇〇〇〇〇〇〇〇〇〇〇〇〇〇〇〇〇〇〇〇〇〇〇〇〇〇〇〇〇〇〇〇〇〇〇〇〇〇〇〇〇〇〇〇〇〇〇〇〇〇〇〇〇〇〇〇〇〇〇〇〇〇〇〇〇〇〇〇〇〇〇〇〇〇〇〇〇〇〇〇〇〇〇〇〇〇〇〇〇〇〇〇〇〇〇〇〇〇〇〇〇〇〇〇〇</a:t>
            </a:r>
            <a:endParaRPr kumimoji="1" lang="ja-JP" altLang="en-US" sz="1400" dirty="0"/>
          </a:p>
        </p:txBody>
      </p:sp>
      <p:sp>
        <p:nvSpPr>
          <p:cNvPr id="13" name="テキスト ボックス 12"/>
          <p:cNvSpPr txBox="1"/>
          <p:nvPr/>
        </p:nvSpPr>
        <p:spPr>
          <a:xfrm>
            <a:off x="523875" y="2690813"/>
            <a:ext cx="11010900" cy="2677656"/>
          </a:xfrm>
          <a:prstGeom prst="rect">
            <a:avLst/>
          </a:prstGeom>
          <a:ln>
            <a:solidFill>
              <a:schemeClr val="bg1">
                <a:lumMod val="50000"/>
              </a:schemeClr>
            </a:solidFill>
          </a:ln>
        </p:spPr>
        <p:style>
          <a:lnRef idx="2">
            <a:schemeClr val="accent6"/>
          </a:lnRef>
          <a:fillRef idx="1">
            <a:schemeClr val="lt1"/>
          </a:fillRef>
          <a:effectRef idx="0">
            <a:schemeClr val="accent6"/>
          </a:effectRef>
          <a:fontRef idx="minor">
            <a:schemeClr val="dk1"/>
          </a:fontRef>
        </p:style>
        <p:txBody>
          <a:bodyPr wrap="square" rtlCol="0">
            <a:spAutoFit/>
          </a:bodyPr>
          <a:lstStyle/>
          <a:p>
            <a:r>
              <a:rPr lang="ja-JP" altLang="en-US" sz="1400" dirty="0"/>
              <a:t>〇〇〇〇</a:t>
            </a:r>
            <a:endParaRPr lang="en-US" altLang="ja-JP" sz="1400" dirty="0"/>
          </a:p>
          <a:p>
            <a:r>
              <a:rPr lang="ja-JP" altLang="en-US" sz="1400" dirty="0"/>
              <a:t>〇〇〇〇〇〇〇〇〇〇〇〇〇〇〇〇〇〇〇〇〇〇〇〇〇〇〇〇〇〇</a:t>
            </a:r>
            <a:endParaRPr lang="en-US" altLang="ja-JP" sz="1400" dirty="0"/>
          </a:p>
          <a:p>
            <a:endParaRPr lang="en-US" altLang="ja-JP" sz="1400" dirty="0"/>
          </a:p>
          <a:p>
            <a:endParaRPr lang="en-US" altLang="ja-JP" sz="1400" dirty="0"/>
          </a:p>
          <a:p>
            <a:endParaRPr lang="en-US" altLang="ja-JP" sz="1400" dirty="0"/>
          </a:p>
          <a:p>
            <a:endParaRPr lang="en-US" altLang="ja-JP" sz="1400" dirty="0"/>
          </a:p>
          <a:p>
            <a:endParaRPr lang="en-US" altLang="ja-JP" sz="1400" dirty="0"/>
          </a:p>
          <a:p>
            <a:endParaRPr lang="en-US" altLang="ja-JP" sz="1400" dirty="0"/>
          </a:p>
          <a:p>
            <a:endParaRPr lang="en-US" altLang="ja-JP" sz="1400" dirty="0"/>
          </a:p>
          <a:p>
            <a:endParaRPr lang="en-US" altLang="ja-JP" sz="1400" dirty="0"/>
          </a:p>
          <a:p>
            <a:endParaRPr lang="en-US" altLang="ja-JP" sz="1400" dirty="0"/>
          </a:p>
          <a:p>
            <a:endParaRPr lang="ja-JP" altLang="en-US" sz="1400" dirty="0"/>
          </a:p>
        </p:txBody>
      </p:sp>
      <p:sp>
        <p:nvSpPr>
          <p:cNvPr id="14" name="テキスト ボックス 13"/>
          <p:cNvSpPr txBox="1"/>
          <p:nvPr/>
        </p:nvSpPr>
        <p:spPr>
          <a:xfrm>
            <a:off x="2246865" y="486412"/>
            <a:ext cx="6494354" cy="903327"/>
          </a:xfrm>
          <a:prstGeom prst="snip1Rect">
            <a:avLst/>
          </a:prstGeom>
          <a:noFill/>
          <a:ln>
            <a:noFill/>
          </a:ln>
        </p:spPr>
        <p:style>
          <a:lnRef idx="2">
            <a:schemeClr val="accent4"/>
          </a:lnRef>
          <a:fillRef idx="1">
            <a:schemeClr val="lt1"/>
          </a:fillRef>
          <a:effectRef idx="0">
            <a:schemeClr val="accent4"/>
          </a:effectRef>
          <a:fontRef idx="minor">
            <a:schemeClr val="dk1"/>
          </a:fontRef>
        </p:style>
        <p:txBody>
          <a:bodyPr wrap="square" rtlCol="0" anchor="ctr">
            <a:spAutoFit/>
          </a:bodyPr>
          <a:lstStyle/>
          <a:p>
            <a:pPr algn="ctr"/>
            <a:endParaRPr lang="en-US" altLang="ja-JP" sz="2000" dirty="0">
              <a:solidFill>
                <a:srgbClr val="00B050"/>
              </a:solidFill>
              <a:latin typeface="BIZ UDPゴシック" panose="020B0400000000000000" pitchFamily="50" charset="-128"/>
              <a:ea typeface="BIZ UDPゴシック" panose="020B0400000000000000" pitchFamily="50" charset="-128"/>
            </a:endParaRPr>
          </a:p>
          <a:p>
            <a:pPr algn="ctr"/>
            <a:r>
              <a:rPr lang="ja-JP" altLang="en-US" sz="2800" dirty="0"/>
              <a:t>〇〇〇〇〇〇タイトル〇〇〇〇〇〇</a:t>
            </a:r>
            <a:endParaRPr kumimoji="1" lang="en-US" altLang="ja-JP" sz="2800" dirty="0">
              <a:latin typeface="BIZ UDPゴシック" panose="020B0400000000000000" pitchFamily="50" charset="-128"/>
              <a:ea typeface="BIZ UDPゴシック" panose="020B0400000000000000" pitchFamily="50" charset="-128"/>
            </a:endParaRPr>
          </a:p>
        </p:txBody>
      </p:sp>
      <p:sp>
        <p:nvSpPr>
          <p:cNvPr id="8" name="テキスト ボックス 7"/>
          <p:cNvSpPr txBox="1"/>
          <p:nvPr/>
        </p:nvSpPr>
        <p:spPr>
          <a:xfrm>
            <a:off x="8741219" y="261391"/>
            <a:ext cx="3162298" cy="919401"/>
          </a:xfrm>
          <a:prstGeom prst="roundRect">
            <a:avLst/>
          </a:prstGeom>
          <a:solidFill>
            <a:schemeClr val="bg1">
              <a:lumMod val="85000"/>
            </a:schemeClr>
          </a:solidFill>
          <a:ln>
            <a:noFill/>
          </a:ln>
        </p:spPr>
        <p:style>
          <a:lnRef idx="2">
            <a:schemeClr val="accent2"/>
          </a:lnRef>
          <a:fillRef idx="1">
            <a:schemeClr val="lt1"/>
          </a:fillRef>
          <a:effectRef idx="0">
            <a:schemeClr val="accent2"/>
          </a:effectRef>
          <a:fontRef idx="minor">
            <a:schemeClr val="dk1"/>
          </a:fontRef>
        </p:style>
        <p:txBody>
          <a:bodyPr wrap="square" rtlCol="0">
            <a:spAutoFit/>
          </a:bodyPr>
          <a:lstStyle/>
          <a:p>
            <a:r>
              <a:rPr kumimoji="1" lang="ja-JP" altLang="en-US" sz="1200" b="1" dirty="0"/>
              <a:t>一般社団法人 東京都産業資源循環協会</a:t>
            </a:r>
            <a:endParaRPr kumimoji="1" lang="en-US" altLang="ja-JP" sz="1200" b="1" dirty="0"/>
          </a:p>
          <a:p>
            <a:r>
              <a:rPr lang="ja-JP" altLang="en-US" sz="1200" dirty="0"/>
              <a:t>業界・業種：産業廃棄物処理業</a:t>
            </a:r>
            <a:endParaRPr lang="en-US" altLang="ja-JP" sz="1200" dirty="0"/>
          </a:p>
          <a:p>
            <a:r>
              <a:rPr kumimoji="1" lang="ja-JP" altLang="en-US" sz="1200" dirty="0"/>
              <a:t>従業員規模：〇〇名</a:t>
            </a:r>
            <a:endParaRPr kumimoji="1" lang="en-US" altLang="ja-JP" sz="1200" dirty="0"/>
          </a:p>
          <a:p>
            <a:r>
              <a:rPr lang="ja-JP" altLang="en-US" sz="1200" dirty="0"/>
              <a:t>地　　　域：東京都</a:t>
            </a:r>
            <a:endParaRPr kumimoji="1" lang="ja-JP" altLang="en-US" sz="1200" dirty="0"/>
          </a:p>
        </p:txBody>
      </p:sp>
      <p:sp>
        <p:nvSpPr>
          <p:cNvPr id="3" name="テキスト ボックス 2"/>
          <p:cNvSpPr txBox="1"/>
          <p:nvPr/>
        </p:nvSpPr>
        <p:spPr>
          <a:xfrm>
            <a:off x="1162050" y="3246509"/>
            <a:ext cx="3086100" cy="2031325"/>
          </a:xfrm>
          <a:prstGeom prst="rect">
            <a:avLst/>
          </a:prstGeom>
          <a:solidFill>
            <a:schemeClr val="bg1">
              <a:lumMod val="85000"/>
            </a:schemeClr>
          </a:solidFill>
          <a:ln>
            <a:solidFill>
              <a:schemeClr val="tx1"/>
            </a:solidFill>
          </a:ln>
        </p:spPr>
        <p:txBody>
          <a:bodyPr wrap="square" rtlCol="0" anchor="ctr">
            <a:spAutoFit/>
          </a:bodyPr>
          <a:lstStyle/>
          <a:p>
            <a:pPr algn="ctr"/>
            <a:endParaRPr kumimoji="1" lang="en-US" altLang="ja-JP" dirty="0"/>
          </a:p>
          <a:p>
            <a:pPr algn="ctr"/>
            <a:endParaRPr lang="en-US" altLang="ja-JP" dirty="0"/>
          </a:p>
          <a:p>
            <a:pPr algn="ctr"/>
            <a:endParaRPr kumimoji="1" lang="en-US" altLang="ja-JP" dirty="0"/>
          </a:p>
          <a:p>
            <a:pPr algn="ctr"/>
            <a:r>
              <a:rPr kumimoji="1" lang="ja-JP" altLang="en-US" dirty="0"/>
              <a:t>画や図</a:t>
            </a:r>
            <a:endParaRPr kumimoji="1" lang="en-US" altLang="ja-JP" dirty="0"/>
          </a:p>
          <a:p>
            <a:pPr algn="ctr"/>
            <a:endParaRPr lang="en-US" altLang="ja-JP" dirty="0"/>
          </a:p>
          <a:p>
            <a:pPr algn="ctr"/>
            <a:endParaRPr kumimoji="1" lang="en-US" altLang="ja-JP" dirty="0"/>
          </a:p>
          <a:p>
            <a:pPr algn="ctr"/>
            <a:endParaRPr lang="en-US" altLang="ja-JP" dirty="0"/>
          </a:p>
        </p:txBody>
      </p:sp>
      <p:sp>
        <p:nvSpPr>
          <p:cNvPr id="17" name="テキスト ボックス 16"/>
          <p:cNvSpPr txBox="1"/>
          <p:nvPr/>
        </p:nvSpPr>
        <p:spPr>
          <a:xfrm>
            <a:off x="4467225" y="3246509"/>
            <a:ext cx="3086100" cy="2031325"/>
          </a:xfrm>
          <a:prstGeom prst="rect">
            <a:avLst/>
          </a:prstGeom>
          <a:solidFill>
            <a:schemeClr val="bg1">
              <a:lumMod val="85000"/>
            </a:schemeClr>
          </a:solidFill>
          <a:ln>
            <a:solidFill>
              <a:schemeClr val="tx1"/>
            </a:solidFill>
          </a:ln>
        </p:spPr>
        <p:txBody>
          <a:bodyPr wrap="square" rtlCol="0" anchor="ctr">
            <a:spAutoFit/>
          </a:bodyPr>
          <a:lstStyle/>
          <a:p>
            <a:pPr algn="ctr"/>
            <a:endParaRPr kumimoji="1" lang="en-US" altLang="ja-JP" dirty="0"/>
          </a:p>
          <a:p>
            <a:pPr algn="ctr"/>
            <a:endParaRPr lang="en-US" altLang="ja-JP" dirty="0"/>
          </a:p>
          <a:p>
            <a:pPr algn="ctr"/>
            <a:endParaRPr kumimoji="1" lang="en-US" altLang="ja-JP" dirty="0"/>
          </a:p>
          <a:p>
            <a:pPr algn="ctr"/>
            <a:r>
              <a:rPr kumimoji="1" lang="ja-JP" altLang="en-US" dirty="0"/>
              <a:t>画や図</a:t>
            </a:r>
            <a:endParaRPr kumimoji="1" lang="en-US" altLang="ja-JP" dirty="0"/>
          </a:p>
          <a:p>
            <a:pPr algn="ctr"/>
            <a:endParaRPr lang="en-US" altLang="ja-JP" dirty="0"/>
          </a:p>
          <a:p>
            <a:pPr algn="ctr"/>
            <a:endParaRPr kumimoji="1" lang="en-US" altLang="ja-JP" dirty="0"/>
          </a:p>
          <a:p>
            <a:pPr algn="ctr"/>
            <a:endParaRPr lang="en-US" altLang="ja-JP" dirty="0"/>
          </a:p>
        </p:txBody>
      </p:sp>
      <p:sp>
        <p:nvSpPr>
          <p:cNvPr id="18" name="テキスト ボックス 17"/>
          <p:cNvSpPr txBox="1"/>
          <p:nvPr/>
        </p:nvSpPr>
        <p:spPr>
          <a:xfrm>
            <a:off x="7772400" y="3246509"/>
            <a:ext cx="3086100" cy="2031325"/>
          </a:xfrm>
          <a:prstGeom prst="rect">
            <a:avLst/>
          </a:prstGeom>
          <a:solidFill>
            <a:schemeClr val="bg1">
              <a:lumMod val="85000"/>
            </a:schemeClr>
          </a:solidFill>
          <a:ln>
            <a:solidFill>
              <a:schemeClr val="tx1"/>
            </a:solidFill>
          </a:ln>
        </p:spPr>
        <p:txBody>
          <a:bodyPr wrap="square" rtlCol="0" anchor="ctr">
            <a:spAutoFit/>
          </a:bodyPr>
          <a:lstStyle/>
          <a:p>
            <a:pPr algn="ctr"/>
            <a:endParaRPr kumimoji="1" lang="en-US" altLang="ja-JP" dirty="0"/>
          </a:p>
          <a:p>
            <a:pPr algn="ctr"/>
            <a:endParaRPr lang="en-US" altLang="ja-JP" dirty="0"/>
          </a:p>
          <a:p>
            <a:pPr algn="ctr"/>
            <a:endParaRPr kumimoji="1" lang="en-US" altLang="ja-JP" dirty="0"/>
          </a:p>
          <a:p>
            <a:pPr algn="ctr"/>
            <a:r>
              <a:rPr kumimoji="1" lang="ja-JP" altLang="en-US" dirty="0"/>
              <a:t>画や図</a:t>
            </a:r>
            <a:endParaRPr kumimoji="1" lang="en-US" altLang="ja-JP" dirty="0"/>
          </a:p>
          <a:p>
            <a:pPr algn="ctr"/>
            <a:endParaRPr lang="en-US" altLang="ja-JP" dirty="0"/>
          </a:p>
          <a:p>
            <a:pPr algn="ctr"/>
            <a:endParaRPr kumimoji="1" lang="en-US" altLang="ja-JP" dirty="0"/>
          </a:p>
          <a:p>
            <a:pPr algn="ctr"/>
            <a:endParaRPr lang="en-US" altLang="ja-JP" dirty="0"/>
          </a:p>
        </p:txBody>
      </p:sp>
    </p:spTree>
    <p:extLst>
      <p:ext uri="{BB962C8B-B14F-4D97-AF65-F5344CB8AC3E}">
        <p14:creationId xmlns:p14="http://schemas.microsoft.com/office/powerpoint/2010/main" val="3538383652"/>
      </p:ext>
    </p:extLst>
  </p:cSld>
  <p:clrMapOvr>
    <a:masterClrMapping/>
  </p:clrMapOvr>
</p:sld>
</file>

<file path=ppt/theme/theme1.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游ゴシック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游ゴシック"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83</TotalTime>
  <Words>65</Words>
  <Application>Microsoft Office PowerPoint</Application>
  <PresentationFormat>ワイド画面</PresentationFormat>
  <Paragraphs>40</Paragraphs>
  <Slides>1</Slides>
  <Notes>0</Notes>
  <HiddenSlides>0</HiddenSlides>
  <MMClips>0</MMClips>
  <ScaleCrop>false</ScaleCrop>
  <HeadingPairs>
    <vt:vector size="6" baseType="variant">
      <vt:variant>
        <vt:lpstr>使用されているフォント</vt:lpstr>
      </vt:variant>
      <vt:variant>
        <vt:i4>4</vt:i4>
      </vt:variant>
      <vt:variant>
        <vt:lpstr>テーマ</vt:lpstr>
      </vt:variant>
      <vt:variant>
        <vt:i4>1</vt:i4>
      </vt:variant>
      <vt:variant>
        <vt:lpstr>スライド タイトル</vt:lpstr>
      </vt:variant>
      <vt:variant>
        <vt:i4>1</vt:i4>
      </vt:variant>
    </vt:vector>
  </HeadingPairs>
  <TitlesOfParts>
    <vt:vector size="6" baseType="lpstr">
      <vt:lpstr>BIZ UDPゴシック</vt:lpstr>
      <vt:lpstr>游ゴシック</vt:lpstr>
      <vt:lpstr>游ゴシック Light</vt:lpstr>
      <vt:lpstr>Arial</vt:lpstr>
      <vt:lpstr>Office テーマ</vt:lpstr>
      <vt:lpstr>PowerPoint プレゼンテーション</vt:lpstr>
    </vt:vector>
  </TitlesOfParts>
  <Company>HP Inc.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プレゼンテーション</dc:title>
  <dc:creator>事業開発部 草村</dc:creator>
  <cp:lastModifiedBy>Oguma</cp:lastModifiedBy>
  <cp:revision>15</cp:revision>
  <cp:lastPrinted>2025-06-21T01:02:13Z</cp:lastPrinted>
  <dcterms:created xsi:type="dcterms:W3CDTF">2025-06-20T03:50:46Z</dcterms:created>
  <dcterms:modified xsi:type="dcterms:W3CDTF">2026-08-12T01:42:52Z</dcterms:modified>
</cp:coreProperties>
</file>